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9DCEF-4D48-4C17-90EB-FEF096F858C4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CF4D6-0FE7-410E-A6B0-BE5378B0F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60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F4D6-0FE7-410E-A6B0-BE5378B0F1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2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F4D6-0FE7-410E-A6B0-BE5378B0F12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8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F4D6-0FE7-410E-A6B0-BE5378B0F12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03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88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31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08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16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0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18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63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68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05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57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06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E284E-2D04-4724-9E0A-2C98A6FA2309}" type="datetimeFigureOut">
              <a:rPr lang="fr-FR" smtClean="0"/>
              <a:t>16/08/2024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BF39E-1253-4354-944C-A9B2E443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08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031671" y="1293669"/>
            <a:ext cx="3574473" cy="405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smtClean="0">
                <a:latin typeface="Blackadder ITC" panose="04020505051007020D02" pitchFamily="82" charset="0"/>
              </a:rPr>
              <a:t>Login</a:t>
            </a:r>
            <a:endParaRPr lang="fr-FR" sz="8000" dirty="0">
              <a:latin typeface="Blackadder ITC" panose="04020505051007020D02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525979" y="2854034"/>
            <a:ext cx="4807527" cy="727364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525978" y="2992581"/>
            <a:ext cx="2306780" cy="374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Username</a:t>
            </a:r>
            <a:endParaRPr lang="fr-FR" sz="32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525978" y="4170214"/>
            <a:ext cx="4807527" cy="727364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525978" y="4253349"/>
            <a:ext cx="2195949" cy="457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Password</a:t>
            </a:r>
            <a:endParaRPr lang="fr-FR" sz="32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3995302" y="5174666"/>
            <a:ext cx="3647213" cy="6234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atin typeface="Arial Black" panose="020B0A04020102020204" pitchFamily="34" charset="0"/>
              </a:rPr>
              <a:t>Connexion</a:t>
            </a:r>
            <a:endParaRPr lang="fr-FR" sz="2400" dirty="0">
              <a:latin typeface="Arial Black" panose="020B0A040201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50514" y="6059606"/>
            <a:ext cx="3251200" cy="68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Copyright : Pionniers de Pixel</a:t>
            </a:r>
            <a:endParaRPr lang="fr-FR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02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04802" y="207818"/>
            <a:ext cx="2812472" cy="633152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26130" y="526474"/>
            <a:ext cx="969816" cy="1025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551711" y="748147"/>
            <a:ext cx="318654" cy="29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une 9"/>
          <p:cNvSpPr/>
          <p:nvPr/>
        </p:nvSpPr>
        <p:spPr>
          <a:xfrm rot="5400000">
            <a:off x="1577673" y="1023880"/>
            <a:ext cx="266730" cy="401006"/>
          </a:xfrm>
          <a:prstGeom prst="moon">
            <a:avLst>
              <a:gd name="adj" fmla="val 8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671785" y="2116254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Accueil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44235" y="364205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Réservation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644235" y="5606514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Déconnexion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654460" y="2856023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Evènement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42213" y="612051"/>
            <a:ext cx="2757714" cy="86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Bienvenu a</a:t>
            </a:r>
            <a:endParaRPr lang="fr-FR" sz="3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9927" y="619502"/>
            <a:ext cx="2452914" cy="854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RealEvent</a:t>
            </a:r>
            <a:endParaRPr lang="fr-FR" sz="4000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27796" y="1886477"/>
            <a:ext cx="2972131" cy="297420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8102269" y="2184018"/>
            <a:ext cx="3243944" cy="961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Pixel </a:t>
            </a:r>
            <a:endParaRPr lang="fr-FR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02269" y="3381739"/>
            <a:ext cx="3701143" cy="1803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2000" dirty="0" smtClean="0">
                <a:solidFill>
                  <a:schemeClr val="tx1"/>
                </a:solidFill>
              </a:rPr>
              <a:t>Transformez chaque moment en souvenir inoubliable: réservez vos événements en utilisant notre application !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50514" y="5886152"/>
            <a:ext cx="3251200" cy="719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Copyright : Pionniers de Pixel</a:t>
            </a:r>
            <a:endParaRPr lang="fr-FR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661555" y="437191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Réclamation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04802" y="207818"/>
            <a:ext cx="2812472" cy="633152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26130" y="526474"/>
            <a:ext cx="969816" cy="1025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51711" y="748147"/>
            <a:ext cx="318654" cy="29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une 6"/>
          <p:cNvSpPr/>
          <p:nvPr/>
        </p:nvSpPr>
        <p:spPr>
          <a:xfrm rot="5400000">
            <a:off x="1577673" y="1023880"/>
            <a:ext cx="266730" cy="401006"/>
          </a:xfrm>
          <a:prstGeom prst="moon">
            <a:avLst>
              <a:gd name="adj" fmla="val 8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671785" y="2116254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Accueil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44235" y="3683619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Réservation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44235" y="5606514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Déconnexion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54460" y="2897585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Evènement</a:t>
            </a:r>
            <a:endParaRPr lang="fr-FR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40800" y="6275989"/>
            <a:ext cx="3251200" cy="719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Copyright : Pionniers de Pixel</a:t>
            </a:r>
            <a:endParaRPr lang="fr-FR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5866" y="619565"/>
            <a:ext cx="3976914" cy="659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TYPE D’EVENEMENTS</a:t>
            </a:r>
            <a:endParaRPr lang="fr-FR" sz="2400" b="1" u="sng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Organigramme : Alternative 14"/>
          <p:cNvSpPr/>
          <p:nvPr/>
        </p:nvSpPr>
        <p:spPr>
          <a:xfrm>
            <a:off x="3555397" y="3366781"/>
            <a:ext cx="2374714" cy="44174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mariage 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3555397" y="1636588"/>
            <a:ext cx="2060500" cy="154733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7777057" y="1516578"/>
            <a:ext cx="2053880" cy="164382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Alternative 16"/>
          <p:cNvSpPr/>
          <p:nvPr/>
        </p:nvSpPr>
        <p:spPr>
          <a:xfrm>
            <a:off x="7672425" y="3381739"/>
            <a:ext cx="2263145" cy="44174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réception </a:t>
            </a:r>
            <a:endParaRPr lang="fr-FR" dirty="0"/>
          </a:p>
        </p:txBody>
      </p:sp>
      <p:sp>
        <p:nvSpPr>
          <p:cNvPr id="18" name="Organigramme : Alternative 17"/>
          <p:cNvSpPr/>
          <p:nvPr/>
        </p:nvSpPr>
        <p:spPr>
          <a:xfrm>
            <a:off x="3573305" y="5834244"/>
            <a:ext cx="2374714" cy="441745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anniversaire</a:t>
            </a:r>
            <a:endParaRPr lang="fr-FR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615548" y="3991388"/>
            <a:ext cx="2116511" cy="165458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7777057" y="4132154"/>
            <a:ext cx="2053880" cy="151381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Alternative 20"/>
          <p:cNvSpPr/>
          <p:nvPr/>
        </p:nvSpPr>
        <p:spPr>
          <a:xfrm>
            <a:off x="7672425" y="5803965"/>
            <a:ext cx="2402007" cy="44174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conférence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661555" y="4413481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Réclamation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04802" y="207818"/>
            <a:ext cx="2812472" cy="649778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26130" y="526474"/>
            <a:ext cx="969816" cy="1025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51711" y="748147"/>
            <a:ext cx="318654" cy="29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une 6"/>
          <p:cNvSpPr/>
          <p:nvPr/>
        </p:nvSpPr>
        <p:spPr>
          <a:xfrm rot="5400000">
            <a:off x="1577673" y="1023880"/>
            <a:ext cx="266730" cy="401006"/>
          </a:xfrm>
          <a:prstGeom prst="moon">
            <a:avLst>
              <a:gd name="adj" fmla="val 8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661556" y="1942374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Accueil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61555" y="342825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Réservation</a:t>
            </a:r>
            <a:endParaRPr lang="fr-FR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54459" y="5772769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Déconnexion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54460" y="2731522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Evènement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61555" y="423336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Réclamation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5254172" y="207818"/>
            <a:ext cx="5442858" cy="6497781"/>
          </a:xfrm>
          <a:prstGeom prst="roundRect">
            <a:avLst>
              <a:gd name="adj" fmla="val 867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682343" y="394788"/>
            <a:ext cx="4769759" cy="615217"/>
          </a:xfrm>
          <a:prstGeom prst="roundRect">
            <a:avLst/>
          </a:prstGeom>
          <a:solidFill>
            <a:srgbClr val="FF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Message d’erreur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7075715" y="1244454"/>
            <a:ext cx="3376387" cy="490350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254172" y="1224383"/>
            <a:ext cx="1770743" cy="48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Identité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8231414" y="3283772"/>
            <a:ext cx="2220688" cy="489758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461661" y="3255308"/>
            <a:ext cx="2358571" cy="532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Nom de la salle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8231414" y="3972831"/>
            <a:ext cx="2220688" cy="572378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461661" y="3953894"/>
            <a:ext cx="2432627" cy="532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Date de début des réservations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8202385" y="4733609"/>
            <a:ext cx="2220688" cy="520562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461662" y="4848576"/>
            <a:ext cx="2432627" cy="40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Date de fin des réservations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6161315" y="5891243"/>
            <a:ext cx="3628571" cy="58173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Valider la réservation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5" name="Triangle isocèle 24"/>
          <p:cNvSpPr/>
          <p:nvPr/>
        </p:nvSpPr>
        <p:spPr>
          <a:xfrm rot="10800000">
            <a:off x="9949542" y="3409311"/>
            <a:ext cx="401290" cy="224608"/>
          </a:xfrm>
          <a:prstGeom prst="triangle">
            <a:avLst>
              <a:gd name="adj" fmla="val 5357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7271658" y="2547062"/>
            <a:ext cx="3180444" cy="431372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461661" y="2596122"/>
            <a:ext cx="1770743" cy="532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Motif de réservation 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7075715" y="1878446"/>
            <a:ext cx="3376387" cy="490350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5254172" y="1811274"/>
            <a:ext cx="1792515" cy="550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Coordonnées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04802" y="207818"/>
            <a:ext cx="2812472" cy="649778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26130" y="526474"/>
            <a:ext cx="969816" cy="1025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51711" y="748147"/>
            <a:ext cx="318654" cy="29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une 6"/>
          <p:cNvSpPr/>
          <p:nvPr/>
        </p:nvSpPr>
        <p:spPr>
          <a:xfrm rot="5400000">
            <a:off x="1577673" y="1023880"/>
            <a:ext cx="266730" cy="401006"/>
          </a:xfrm>
          <a:prstGeom prst="moon">
            <a:avLst>
              <a:gd name="adj" fmla="val 8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661556" y="1942374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Accueil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61555" y="3414402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Réservation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54459" y="5772769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Déconnexion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54460" y="271766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Evènement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61555" y="4219512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Réclamation</a:t>
            </a:r>
            <a:endParaRPr lang="fr-FR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5254172" y="423677"/>
            <a:ext cx="5442858" cy="3872552"/>
          </a:xfrm>
          <a:prstGeom prst="roundRect">
            <a:avLst>
              <a:gd name="adj" fmla="val 867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682342" y="686144"/>
            <a:ext cx="4586514" cy="609601"/>
          </a:xfrm>
          <a:prstGeom prst="roundRect">
            <a:avLst/>
          </a:prstGeom>
          <a:solidFill>
            <a:srgbClr val="FF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Message d’erreur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5856513" y="2252214"/>
            <a:ext cx="4238171" cy="612140"/>
          </a:xfrm>
          <a:prstGeom prst="round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427105" y="1526643"/>
            <a:ext cx="3096984" cy="532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Code de réservation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6161312" y="3181004"/>
            <a:ext cx="3628571" cy="639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Valider la réclamation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50514" y="5886152"/>
            <a:ext cx="3251200" cy="719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Copyright : Pionniers de Pixel</a:t>
            </a:r>
            <a:endParaRPr lang="fr-FR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73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04802" y="207818"/>
            <a:ext cx="2812472" cy="633152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26130" y="526474"/>
            <a:ext cx="969816" cy="1025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51711" y="748147"/>
            <a:ext cx="318654" cy="29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une 6"/>
          <p:cNvSpPr/>
          <p:nvPr/>
        </p:nvSpPr>
        <p:spPr>
          <a:xfrm rot="5400000">
            <a:off x="1577673" y="1023880"/>
            <a:ext cx="266730" cy="401006"/>
          </a:xfrm>
          <a:prstGeom prst="moon">
            <a:avLst>
              <a:gd name="adj" fmla="val 8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671785" y="2116254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Accueil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44235" y="3697471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Réservation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44235" y="5606514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Déconnexion</a:t>
            </a:r>
            <a:endParaRPr lang="fr-FR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54460" y="2911437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Evènement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339773" y="1577254"/>
            <a:ext cx="6226628" cy="3136404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6403604" y="3492958"/>
            <a:ext cx="2098963" cy="639196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 Black" panose="020B0A04020102020204" pitchFamily="34" charset="0"/>
              </a:rPr>
              <a:t>Déconnexion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37198" y="2329824"/>
            <a:ext cx="3897087" cy="935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atin typeface="Arial Black" panose="020B0A04020102020204" pitchFamily="34" charset="0"/>
              </a:rPr>
              <a:t>Merci d’avoir Contacter </a:t>
            </a:r>
            <a:r>
              <a:rPr lang="fr-FR" sz="2800" dirty="0" smtClean="0">
                <a:latin typeface="Arial Narrow" panose="020B0606020202030204" pitchFamily="34" charset="0"/>
              </a:rPr>
              <a:t>RealEvent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9710057" y="1757172"/>
            <a:ext cx="580571" cy="5726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650514" y="5886152"/>
            <a:ext cx="3251200" cy="719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Copyright : Pionniers de Pixel</a:t>
            </a:r>
            <a:endParaRPr lang="fr-FR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661556" y="4415709"/>
            <a:ext cx="2098963" cy="472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Réclamation</a:t>
            </a:r>
            <a:endParaRPr lang="fr-F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5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125</Words>
  <Application>Microsoft Office PowerPoint</Application>
  <PresentationFormat>Grand écran</PresentationFormat>
  <Paragraphs>61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7" baseType="lpstr">
      <vt:lpstr>Yu Gothic UI Semibold</vt:lpstr>
      <vt:lpstr>Arial</vt:lpstr>
      <vt:lpstr>Arial Black</vt:lpstr>
      <vt:lpstr>Arial Narrow</vt:lpstr>
      <vt:lpstr>Arial Rounded MT Bold</vt:lpstr>
      <vt:lpstr>Baskerville Old Face</vt:lpstr>
      <vt:lpstr>Blackadder ITC</vt:lpstr>
      <vt:lpstr>Bradley Hand ITC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NTUMBA BULELA HUBERT</dc:creator>
  <cp:lastModifiedBy>NTUMBA BULELA HUBERT</cp:lastModifiedBy>
  <cp:revision>59</cp:revision>
  <dcterms:created xsi:type="dcterms:W3CDTF">2024-07-29T15:21:37Z</dcterms:created>
  <dcterms:modified xsi:type="dcterms:W3CDTF">2024-08-15T23:40:12Z</dcterms:modified>
</cp:coreProperties>
</file>